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3" r:id="rId1"/>
  </p:sldMasterIdLst>
  <p:sldIdLst>
    <p:sldId id="256" r:id="rId2"/>
  </p:sldIdLst>
  <p:sldSz cx="35999738" cy="43200638"/>
  <p:notesSz cx="6858000" cy="9144000"/>
  <p:defaultTextStyle>
    <a:defPPr>
      <a:defRPr lang="es-VE"/>
    </a:defPPr>
    <a:lvl1pPr algn="l" defTabSz="4315550" rtl="0" fontAlgn="base">
      <a:spcBef>
        <a:spcPct val="0"/>
      </a:spcBef>
      <a:spcAft>
        <a:spcPct val="0"/>
      </a:spcAft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2156982" indent="-1699873" algn="l" defTabSz="4315550" rtl="0" fontAlgn="base">
      <a:spcBef>
        <a:spcPct val="0"/>
      </a:spcBef>
      <a:spcAft>
        <a:spcPct val="0"/>
      </a:spcAft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4315550" indent="-3402919" algn="l" defTabSz="4315550" rtl="0" fontAlgn="base">
      <a:spcBef>
        <a:spcPct val="0"/>
      </a:spcBef>
      <a:spcAft>
        <a:spcPct val="0"/>
      </a:spcAft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6475705" indent="-5104379" algn="l" defTabSz="4315550" rtl="0" fontAlgn="base">
      <a:spcBef>
        <a:spcPct val="0"/>
      </a:spcBef>
      <a:spcAft>
        <a:spcPct val="0"/>
      </a:spcAft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8634273" indent="-6807426" algn="l" defTabSz="4315550" rtl="0" fontAlgn="base">
      <a:spcBef>
        <a:spcPct val="0"/>
      </a:spcBef>
      <a:spcAft>
        <a:spcPct val="0"/>
      </a:spcAft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5543" algn="l" defTabSz="914217" rtl="0" eaLnBrk="1" latinLnBrk="0" hangingPunct="1"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2651" algn="l" defTabSz="914217" rtl="0" eaLnBrk="1" latinLnBrk="0" hangingPunct="1"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199760" algn="l" defTabSz="914217" rtl="0" eaLnBrk="1" latinLnBrk="0" hangingPunct="1"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6868" algn="l" defTabSz="914217" rtl="0" eaLnBrk="1" latinLnBrk="0" hangingPunct="1">
      <a:defRPr sz="8498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13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ana Sequera" initials="A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84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9" autoAdjust="0"/>
    <p:restoredTop sz="97507" autoAdjust="0"/>
  </p:normalViewPr>
  <p:slideViewPr>
    <p:cSldViewPr>
      <p:cViewPr>
        <p:scale>
          <a:sx n="45" d="100"/>
          <a:sy n="45" d="100"/>
        </p:scale>
        <p:origin x="704" y="184"/>
      </p:cViewPr>
      <p:guideLst>
        <p:guide orient="horz" pos="13607"/>
        <p:guide pos="113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699981" y="13420201"/>
            <a:ext cx="30599778" cy="92601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9961" y="24480362"/>
            <a:ext cx="25199817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59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19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79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3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799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59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1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78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7C1F06-3B3A-4812-BEDB-B792B5977D4A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C55B30-9FBB-4A21-877E-3353CC1E19C6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32CC14-E704-4FE1-A51C-20C3A9E0868C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801723-6F39-4690-A9FD-8E1816935DAF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43731" y="27760421"/>
            <a:ext cx="30599778" cy="8580127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843731" y="18310277"/>
            <a:ext cx="30599778" cy="9450136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59859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19718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7957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3944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799299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59158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1901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7887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6B8919-AAAB-4DC3-AEBC-327075D5D619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244C5-2A4F-4269-86E5-8B022D3D491C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381207" y="63500949"/>
            <a:ext cx="57105833" cy="1796226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87035" y="63500949"/>
            <a:ext cx="57105836" cy="1796226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CA118A-5D2C-4671-A3A3-AC72DF7B070F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F62649-9502-47CA-9449-1231DAC3FEE3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9988" y="1730028"/>
            <a:ext cx="32399764" cy="7200106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99988" y="9670147"/>
            <a:ext cx="15906136" cy="4030057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59859" indent="0">
              <a:buNone/>
              <a:defRPr sz="9500" b="1"/>
            </a:lvl2pPr>
            <a:lvl3pPr marL="4319718" indent="0">
              <a:buNone/>
              <a:defRPr sz="8500" b="1"/>
            </a:lvl3pPr>
            <a:lvl4pPr marL="6479577" indent="0">
              <a:buNone/>
              <a:defRPr sz="7600" b="1"/>
            </a:lvl4pPr>
            <a:lvl5pPr marL="8639440" indent="0">
              <a:buNone/>
              <a:defRPr sz="7600" b="1"/>
            </a:lvl5pPr>
            <a:lvl6pPr marL="10799299" indent="0">
              <a:buNone/>
              <a:defRPr sz="7600" b="1"/>
            </a:lvl6pPr>
            <a:lvl7pPr marL="12959158" indent="0">
              <a:buNone/>
              <a:defRPr sz="7600" b="1"/>
            </a:lvl7pPr>
            <a:lvl8pPr marL="15119017" indent="0">
              <a:buNone/>
              <a:defRPr sz="7600" b="1"/>
            </a:lvl8pPr>
            <a:lvl9pPr marL="17278876" indent="0">
              <a:buNone/>
              <a:defRPr sz="7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799988" y="13700203"/>
            <a:ext cx="15906136" cy="24890370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8287370" y="9670147"/>
            <a:ext cx="15912384" cy="4030057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59859" indent="0">
              <a:buNone/>
              <a:defRPr sz="9500" b="1"/>
            </a:lvl2pPr>
            <a:lvl3pPr marL="4319718" indent="0">
              <a:buNone/>
              <a:defRPr sz="8500" b="1"/>
            </a:lvl3pPr>
            <a:lvl4pPr marL="6479577" indent="0">
              <a:buNone/>
              <a:defRPr sz="7600" b="1"/>
            </a:lvl4pPr>
            <a:lvl5pPr marL="8639440" indent="0">
              <a:buNone/>
              <a:defRPr sz="7600" b="1"/>
            </a:lvl5pPr>
            <a:lvl6pPr marL="10799299" indent="0">
              <a:buNone/>
              <a:defRPr sz="7600" b="1"/>
            </a:lvl6pPr>
            <a:lvl7pPr marL="12959158" indent="0">
              <a:buNone/>
              <a:defRPr sz="7600" b="1"/>
            </a:lvl7pPr>
            <a:lvl8pPr marL="15119017" indent="0">
              <a:buNone/>
              <a:defRPr sz="7600" b="1"/>
            </a:lvl8pPr>
            <a:lvl9pPr marL="17278876" indent="0">
              <a:buNone/>
              <a:defRPr sz="7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8287370" y="13700203"/>
            <a:ext cx="15912384" cy="24890370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1F23C8-E456-485E-843C-B4E96C9F2342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8A85B5-BA5F-4C95-B84D-A3DFABFA3F0D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ACFB23-2D5D-4AF0-9539-6AEF7386AD14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3717CC-9163-45B7-9CD3-9B95DF3A1585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C8F88D-B00C-419B-8D47-FBC5F2A84A4C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C5848-572A-4196-8AE1-2CB2E6B7169F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9994" y="1720027"/>
            <a:ext cx="11843665" cy="7320108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74897" y="1720028"/>
            <a:ext cx="20124854" cy="36870548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9994" y="9040144"/>
            <a:ext cx="11843665" cy="29550440"/>
          </a:xfrm>
        </p:spPr>
        <p:txBody>
          <a:bodyPr/>
          <a:lstStyle>
            <a:lvl1pPr marL="0" indent="0">
              <a:buNone/>
              <a:defRPr sz="6600"/>
            </a:lvl1pPr>
            <a:lvl2pPr marL="2159859" indent="0">
              <a:buNone/>
              <a:defRPr sz="5700"/>
            </a:lvl2pPr>
            <a:lvl3pPr marL="4319718" indent="0">
              <a:buNone/>
              <a:defRPr sz="4700"/>
            </a:lvl3pPr>
            <a:lvl4pPr marL="6479577" indent="0">
              <a:buNone/>
              <a:defRPr sz="4300"/>
            </a:lvl4pPr>
            <a:lvl5pPr marL="8639440" indent="0">
              <a:buNone/>
              <a:defRPr sz="4300"/>
            </a:lvl5pPr>
            <a:lvl6pPr marL="10799299" indent="0">
              <a:buNone/>
              <a:defRPr sz="4300"/>
            </a:lvl6pPr>
            <a:lvl7pPr marL="12959158" indent="0">
              <a:buNone/>
              <a:defRPr sz="4300"/>
            </a:lvl7pPr>
            <a:lvl8pPr marL="15119017" indent="0">
              <a:buNone/>
              <a:defRPr sz="4300"/>
            </a:lvl8pPr>
            <a:lvl9pPr marL="17278876" indent="0">
              <a:buNone/>
              <a:defRPr sz="4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54EA6-AF56-470D-AA91-E78528385E44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9721CA-F6D8-4483-BA49-2CEC06C1440C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56201" y="30240448"/>
            <a:ext cx="21599843" cy="357005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7056201" y="3860057"/>
            <a:ext cx="21599843" cy="25920383"/>
          </a:xfrm>
        </p:spPr>
        <p:txBody>
          <a:bodyPr/>
          <a:lstStyle>
            <a:lvl1pPr marL="0" indent="0">
              <a:buNone/>
              <a:defRPr sz="15100"/>
            </a:lvl1pPr>
            <a:lvl2pPr marL="2159859" indent="0">
              <a:buNone/>
              <a:defRPr sz="13200"/>
            </a:lvl2pPr>
            <a:lvl3pPr marL="4319718" indent="0">
              <a:buNone/>
              <a:defRPr sz="11300"/>
            </a:lvl3pPr>
            <a:lvl4pPr marL="6479577" indent="0">
              <a:buNone/>
              <a:defRPr sz="9500"/>
            </a:lvl4pPr>
            <a:lvl5pPr marL="8639440" indent="0">
              <a:buNone/>
              <a:defRPr sz="9500"/>
            </a:lvl5pPr>
            <a:lvl6pPr marL="10799299" indent="0">
              <a:buNone/>
              <a:defRPr sz="9500"/>
            </a:lvl6pPr>
            <a:lvl7pPr marL="12959158" indent="0">
              <a:buNone/>
              <a:defRPr sz="9500"/>
            </a:lvl7pPr>
            <a:lvl8pPr marL="15119017" indent="0">
              <a:buNone/>
              <a:defRPr sz="9500"/>
            </a:lvl8pPr>
            <a:lvl9pPr marL="17278876" indent="0">
              <a:buNone/>
              <a:defRPr sz="95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056201" y="33810504"/>
            <a:ext cx="21599843" cy="5070072"/>
          </a:xfrm>
        </p:spPr>
        <p:txBody>
          <a:bodyPr/>
          <a:lstStyle>
            <a:lvl1pPr marL="0" indent="0">
              <a:buNone/>
              <a:defRPr sz="6600"/>
            </a:lvl1pPr>
            <a:lvl2pPr marL="2159859" indent="0">
              <a:buNone/>
              <a:defRPr sz="5700"/>
            </a:lvl2pPr>
            <a:lvl3pPr marL="4319718" indent="0">
              <a:buNone/>
              <a:defRPr sz="4700"/>
            </a:lvl3pPr>
            <a:lvl4pPr marL="6479577" indent="0">
              <a:buNone/>
              <a:defRPr sz="4300"/>
            </a:lvl4pPr>
            <a:lvl5pPr marL="8639440" indent="0">
              <a:buNone/>
              <a:defRPr sz="4300"/>
            </a:lvl5pPr>
            <a:lvl6pPr marL="10799299" indent="0">
              <a:buNone/>
              <a:defRPr sz="4300"/>
            </a:lvl6pPr>
            <a:lvl7pPr marL="12959158" indent="0">
              <a:buNone/>
              <a:defRPr sz="4300"/>
            </a:lvl7pPr>
            <a:lvl8pPr marL="15119017" indent="0">
              <a:buNone/>
              <a:defRPr sz="4300"/>
            </a:lvl8pPr>
            <a:lvl9pPr marL="17278876" indent="0">
              <a:buNone/>
              <a:defRPr sz="4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E06E37-7682-4475-A29A-A53832136A29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978CE2-6695-49D8-95AB-18619C48E2FC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5F1F2A-E03D-4C0D-8F72-E79A43FDF486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14D099-3045-4EAE-8680-419C615D25B7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2493079" y="10900163"/>
            <a:ext cx="28699792" cy="23222343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381212" y="10900163"/>
            <a:ext cx="85511878" cy="23222343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4FF57B-3EB0-4483-A978-B9788A1FDD4E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30E79-F441-4C6D-9D3C-9E62407C4A5E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799988" y="1730028"/>
            <a:ext cx="32399764" cy="7200106"/>
          </a:xfrm>
          <a:prstGeom prst="rect">
            <a:avLst/>
          </a:prstGeom>
        </p:spPr>
        <p:txBody>
          <a:bodyPr vert="horz" lIns="431974" tIns="215984" rIns="431974" bIns="215984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99988" y="10080160"/>
            <a:ext cx="32399764" cy="28510424"/>
          </a:xfrm>
          <a:prstGeom prst="rect">
            <a:avLst/>
          </a:prstGeom>
        </p:spPr>
        <p:txBody>
          <a:bodyPr vert="horz" lIns="431974" tIns="215984" rIns="431974" bIns="215984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799988" y="40040601"/>
            <a:ext cx="8399939" cy="2300034"/>
          </a:xfrm>
          <a:prstGeom prst="rect">
            <a:avLst/>
          </a:prstGeom>
        </p:spPr>
        <p:txBody>
          <a:bodyPr vert="horz" lIns="431974" tIns="215984" rIns="431974" bIns="215984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328542-2502-4E96-AB40-A9C21F8EBE87}" type="datetimeFigureOut">
              <a:rPr lang="es-VE" smtClean="0"/>
              <a:pPr>
                <a:defRPr/>
              </a:pPr>
              <a:t>3/8/24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299911" y="40040601"/>
            <a:ext cx="11399918" cy="2300034"/>
          </a:xfrm>
          <a:prstGeom prst="rect">
            <a:avLst/>
          </a:prstGeom>
        </p:spPr>
        <p:txBody>
          <a:bodyPr vert="horz" lIns="431974" tIns="215984" rIns="431974" bIns="215984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25799813" y="40040601"/>
            <a:ext cx="8399939" cy="2300034"/>
          </a:xfrm>
          <a:prstGeom prst="rect">
            <a:avLst/>
          </a:prstGeom>
        </p:spPr>
        <p:txBody>
          <a:bodyPr vert="horz" lIns="431974" tIns="215984" rIns="431974" bIns="215984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68ACC0-A493-4070-9562-E7B4D2762418}" type="slidenum">
              <a:rPr lang="es-VE" smtClean="0"/>
              <a:pPr>
                <a:defRPr/>
              </a:pPr>
              <a:t>‹Nº›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</p:sldLayoutIdLst>
  <p:txStyles>
    <p:titleStyle>
      <a:lvl1pPr algn="ctr" defTabSz="4319718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895" indent="-1619895" algn="l" defTabSz="4319718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09773" indent="-1349914" algn="l" defTabSz="4319718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399650" indent="-1079932" algn="l" defTabSz="4319718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59509" indent="-1079932" algn="l" defTabSz="4319718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19368" indent="-1079932" algn="l" defTabSz="4319718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79226" indent="-1079932" algn="l" defTabSz="4319718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39085" indent="-1079932" algn="l" defTabSz="4319718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198944" indent="-1079932" algn="l" defTabSz="4319718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58808" indent="-1079932" algn="l" defTabSz="4319718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59859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19718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79577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39440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9299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59158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19017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8876" algn="l" defTabSz="4319718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>
          <a:xfrm>
            <a:off x="3598269" y="5720111"/>
            <a:ext cx="29671300" cy="2470974"/>
          </a:xfrm>
        </p:spPr>
        <p:txBody>
          <a:bodyPr>
            <a:noAutofit/>
          </a:bodyPr>
          <a:lstStyle/>
          <a:p>
            <a:r>
              <a:rPr lang="es-MX" sz="6600" dirty="0">
                <a:solidFill>
                  <a:srgbClr val="002060"/>
                </a:solidFill>
                <a:latin typeface="Arial Black" pitchFamily="34" charset="0"/>
              </a:rPr>
              <a:t>TEMA / TÍTULO</a:t>
            </a:r>
            <a:br>
              <a:rPr lang="es-MX" sz="6600" dirty="0">
                <a:solidFill>
                  <a:srgbClr val="002060"/>
                </a:solidFill>
                <a:latin typeface="Arial Black" pitchFamily="34" charset="0"/>
              </a:rPr>
            </a:br>
            <a:r>
              <a:rPr lang="es-MX" sz="5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(Línea de investigación institucional)</a:t>
            </a:r>
            <a:endParaRPr lang="es-VE" sz="5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2 Subtítulo"/>
          <p:cNvSpPr>
            <a:spLocks noGrp="1"/>
          </p:cNvSpPr>
          <p:nvPr>
            <p:ph type="subTitle" idx="1"/>
          </p:nvPr>
        </p:nvSpPr>
        <p:spPr>
          <a:xfrm>
            <a:off x="3636275" y="8359895"/>
            <a:ext cx="29595288" cy="347415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Autores: Nombres apellidos, Nombres Apellidos, </a:t>
            </a:r>
            <a:r>
              <a:rPr lang="es-MX" sz="3200" b="1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Nombres Apellidos</a:t>
            </a:r>
            <a:endParaRPr lang="es-MX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28588"/>
            <a:r>
              <a:rPr lang="es-MX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Orcid: 0000-0000-0000-0000</a:t>
            </a:r>
            <a:r>
              <a:rPr lang="es-MX" sz="28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MX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0000-0000-0000-0000</a:t>
            </a:r>
            <a:r>
              <a:rPr lang="es-MX" sz="28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MX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MX" sz="2800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0000-0000-0000-0000</a:t>
            </a:r>
            <a:r>
              <a:rPr lang="es-MX" sz="28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  <a:p>
            <a:pPr marL="128588"/>
            <a:r>
              <a:rPr lang="es-VE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Tutor: Nombres apellidos </a:t>
            </a:r>
            <a:r>
              <a:rPr lang="es-VE" sz="32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Ph.D  (cambiar datos según el tutor)</a:t>
            </a:r>
          </a:p>
          <a:p>
            <a:pPr marL="128588"/>
            <a:r>
              <a:rPr lang="es-VE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Orcid: 0000-0000-0000-000X</a:t>
            </a:r>
          </a:p>
          <a:p>
            <a:pPr marL="128588"/>
            <a:r>
              <a:rPr lang="es-VE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xxxxxxx@istcge.edu.ec</a:t>
            </a:r>
            <a:endParaRPr lang="es-ES_tradnl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28588"/>
            <a:r>
              <a:rPr lang="es-ES_tradnl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VE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28588"/>
            <a:endParaRPr lang="es-VE" sz="900" b="1" baseline="30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28588"/>
            <a:endParaRPr lang="es-VE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6" name="AutoShape 2" descr="http://ociweb.mcti.gob.ve/@api/deki/files/11505/=congreso.png"/>
          <p:cNvSpPr>
            <a:spLocks noChangeAspect="1" noChangeArrowheads="1"/>
          </p:cNvSpPr>
          <p:nvPr/>
        </p:nvSpPr>
        <p:spPr bwMode="auto">
          <a:xfrm>
            <a:off x="170482" y="-138906"/>
            <a:ext cx="308681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0" rIns="91405" bIns="45700"/>
          <a:lstStyle/>
          <a:p>
            <a:endParaRPr lang="es-VE">
              <a:latin typeface="Calibri" pitchFamily="34" charset="0"/>
            </a:endParaRPr>
          </a:p>
        </p:txBody>
      </p:sp>
      <p:sp>
        <p:nvSpPr>
          <p:cNvPr id="8200" name="2 Subtítulo"/>
          <p:cNvSpPr txBox="1">
            <a:spLocks/>
          </p:cNvSpPr>
          <p:nvPr/>
        </p:nvSpPr>
        <p:spPr bwMode="auto">
          <a:xfrm>
            <a:off x="1159387" y="19951351"/>
            <a:ext cx="16840482" cy="434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31893" tIns="215942" rIns="431893" bIns="215942"/>
          <a:lstStyle/>
          <a:p>
            <a:pPr lvl="0" algn="ctr"/>
            <a:r>
              <a:rPr lang="es-VE" sz="3600" b="1" dirty="0">
                <a:solidFill>
                  <a:srgbClr val="002060"/>
                </a:solidFill>
                <a:latin typeface="Arial Black" pitchFamily="34" charset="0"/>
              </a:rPr>
              <a:t>INTRODUCCIÓN</a:t>
            </a:r>
          </a:p>
          <a:p>
            <a:pPr lvl="0" algn="ctr"/>
            <a:r>
              <a:rPr lang="es-PE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(máximo 100 palabras)</a:t>
            </a:r>
          </a:p>
          <a:p>
            <a:pPr algn="ctr"/>
            <a:endParaRPr lang="es-VE" sz="3600" dirty="0">
              <a:latin typeface="Arial Black" pitchFamily="34" charset="0"/>
            </a:endParaRPr>
          </a:p>
          <a:p>
            <a:endParaRPr lang="es-VE" sz="3600" dirty="0"/>
          </a:p>
          <a:p>
            <a:pPr algn="just"/>
            <a:r>
              <a:rPr lang="es-VE" sz="3600" u="sng" dirty="0"/>
              <a:t>          </a:t>
            </a:r>
            <a:endParaRPr lang="es-VE" sz="3600" b="1" dirty="0"/>
          </a:p>
          <a:p>
            <a:pPr algn="just"/>
            <a:endParaRPr lang="es-VE" sz="3600" dirty="0"/>
          </a:p>
          <a:p>
            <a:pPr algn="ctr"/>
            <a:endParaRPr lang="es-VE" sz="3600" b="1" dirty="0"/>
          </a:p>
          <a:p>
            <a:pPr algn="ctr"/>
            <a:endParaRPr lang="es-VE" sz="3600" b="1" dirty="0"/>
          </a:p>
          <a:p>
            <a:pPr algn="ctr"/>
            <a:endParaRPr lang="es-VE" sz="3600" b="1" dirty="0"/>
          </a:p>
          <a:p>
            <a:pPr algn="ctr"/>
            <a:endParaRPr lang="es-VE" sz="2800" dirty="0"/>
          </a:p>
          <a:p>
            <a:pPr algn="just"/>
            <a:endParaRPr lang="es-VE" sz="2800" dirty="0"/>
          </a:p>
        </p:txBody>
      </p:sp>
      <p:sp>
        <p:nvSpPr>
          <p:cNvPr id="8300" name="31 Rectángulo"/>
          <p:cNvSpPr>
            <a:spLocks noChangeArrowheads="1"/>
          </p:cNvSpPr>
          <p:nvPr/>
        </p:nvSpPr>
        <p:spPr bwMode="auto">
          <a:xfrm>
            <a:off x="18345848" y="37730111"/>
            <a:ext cx="16161796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VE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REFERENCIAS BIBLIOGRÁFICAS</a:t>
            </a:r>
          </a:p>
          <a:p>
            <a:pPr algn="ctr"/>
            <a:r>
              <a:rPr lang="es-VE" sz="2400" b="1" dirty="0">
                <a:solidFill>
                  <a:srgbClr val="002060"/>
                </a:solidFill>
              </a:rPr>
              <a:t>(máximo 5 referencias)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b="1" dirty="0">
                <a:solidFill>
                  <a:schemeClr val="accent1">
                    <a:lumMod val="75000"/>
                  </a:schemeClr>
                </a:solidFill>
              </a:rPr>
              <a:t>Referencia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b="1" dirty="0">
                <a:solidFill>
                  <a:schemeClr val="accent1">
                    <a:lumMod val="75000"/>
                  </a:schemeClr>
                </a:solidFill>
              </a:rPr>
              <a:t>Referencia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b="1" dirty="0">
                <a:solidFill>
                  <a:schemeClr val="accent1">
                    <a:lumMod val="75000"/>
                  </a:schemeClr>
                </a:solidFill>
              </a:rPr>
              <a:t>Referencia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b="1" dirty="0">
                <a:solidFill>
                  <a:schemeClr val="accent1">
                    <a:lumMod val="75000"/>
                  </a:schemeClr>
                </a:solidFill>
              </a:rPr>
              <a:t>Referencia 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b="1" dirty="0">
                <a:solidFill>
                  <a:schemeClr val="accent1">
                    <a:lumMod val="75000"/>
                  </a:schemeClr>
                </a:solidFill>
              </a:rPr>
              <a:t>Referencia 5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905899" y="13793340"/>
            <a:ext cx="1559930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4000" b="1" dirty="0">
                <a:solidFill>
                  <a:srgbClr val="002060"/>
                </a:solidFill>
                <a:latin typeface="Arial Black" pitchFamily="34" charset="0"/>
              </a:rPr>
              <a:t>RESUMEN (no debe tener más de 150 palabras, incluyendo palabras claves)</a:t>
            </a:r>
          </a:p>
          <a:p>
            <a:pPr algn="ctr"/>
            <a:endParaRPr lang="es-VE" sz="3600" b="1" dirty="0"/>
          </a:p>
          <a:p>
            <a:pPr algn="just"/>
            <a:r>
              <a:rPr lang="es-VE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Pequeña introducción</a:t>
            </a:r>
          </a:p>
          <a:p>
            <a:pPr algn="just"/>
            <a:r>
              <a:rPr lang="es-VE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 propósito de este proyecto es…</a:t>
            </a:r>
          </a:p>
          <a:p>
            <a:pPr algn="just"/>
            <a:r>
              <a:rPr lang="es-VE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 objetivo general es…</a:t>
            </a:r>
          </a:p>
          <a:p>
            <a:pPr algn="just"/>
            <a:r>
              <a:rPr lang="es-VE" sz="3200" b="1" dirty="0">
                <a:solidFill>
                  <a:srgbClr val="002060"/>
                </a:solidFill>
              </a:rPr>
              <a:t>Palabras Claves</a:t>
            </a:r>
            <a:r>
              <a:rPr lang="es-VE" sz="3200" b="1" dirty="0"/>
              <a:t>: </a:t>
            </a:r>
            <a:r>
              <a:rPr lang="es-VE" sz="3200" dirty="0"/>
              <a:t>(máximo 5 palabras claves)</a:t>
            </a:r>
          </a:p>
        </p:txBody>
      </p:sp>
      <p:sp>
        <p:nvSpPr>
          <p:cNvPr id="21" name="2 Subtítulo"/>
          <p:cNvSpPr txBox="1">
            <a:spLocks/>
          </p:cNvSpPr>
          <p:nvPr/>
        </p:nvSpPr>
        <p:spPr bwMode="auto">
          <a:xfrm>
            <a:off x="1905899" y="29339018"/>
            <a:ext cx="15597100" cy="5882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31893" tIns="215942" rIns="431893" bIns="215942"/>
          <a:lstStyle/>
          <a:p>
            <a:r>
              <a:rPr lang="es-VE" sz="3600" b="1" dirty="0">
                <a:solidFill>
                  <a:srgbClr val="002060"/>
                </a:solidFill>
                <a:latin typeface="Arial Black" pitchFamily="34" charset="0"/>
              </a:rPr>
              <a:t>Preguntas de investigación </a:t>
            </a:r>
          </a:p>
          <a:p>
            <a:endParaRPr lang="es-VE" sz="3200" b="1" dirty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es-VE" sz="3200" b="1" dirty="0">
                <a:solidFill>
                  <a:srgbClr val="002060"/>
                </a:solidFill>
                <a:latin typeface="Arial Black" pitchFamily="34" charset="0"/>
              </a:rPr>
              <a:t>Pregunta general</a:t>
            </a:r>
          </a:p>
          <a:p>
            <a:endParaRPr lang="es-VE" sz="3200" b="1" dirty="0">
              <a:solidFill>
                <a:srgbClr val="002060"/>
              </a:solidFill>
              <a:latin typeface="Arial Black" pitchFamily="34" charset="0"/>
            </a:endParaRPr>
          </a:p>
          <a:p>
            <a:endParaRPr lang="es-VE" sz="3200" dirty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es-VE" sz="3200" b="1" dirty="0">
                <a:solidFill>
                  <a:srgbClr val="002060"/>
                </a:solidFill>
                <a:latin typeface="Arial Black" pitchFamily="34" charset="0"/>
              </a:rPr>
              <a:t>Preguntas específicos</a:t>
            </a:r>
          </a:p>
          <a:p>
            <a:endParaRPr lang="es-VE" sz="3200" b="1" dirty="0">
              <a:latin typeface="Arial Black" pitchFamily="34" charset="0"/>
            </a:endParaRPr>
          </a:p>
          <a:p>
            <a:r>
              <a:rPr lang="es-VE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1.</a:t>
            </a:r>
          </a:p>
          <a:p>
            <a:r>
              <a:rPr lang="es-VE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2.</a:t>
            </a:r>
          </a:p>
          <a:p>
            <a:r>
              <a:rPr lang="es-VE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3</a:t>
            </a:r>
            <a:r>
              <a:rPr lang="es-VE" sz="3200" b="1" dirty="0">
                <a:latin typeface="Arial Black" pitchFamily="34" charset="0"/>
              </a:rPr>
              <a:t>.</a:t>
            </a:r>
          </a:p>
          <a:p>
            <a:pPr algn="ctr"/>
            <a:endParaRPr lang="es-VE" sz="3200" dirty="0">
              <a:latin typeface="Arial Black" pitchFamily="34" charset="0"/>
            </a:endParaRPr>
          </a:p>
          <a:p>
            <a:endParaRPr lang="es-VE" sz="2800" dirty="0"/>
          </a:p>
          <a:p>
            <a:pPr algn="just"/>
            <a:r>
              <a:rPr lang="es-VE" sz="2800" u="sng" dirty="0"/>
              <a:t>         </a:t>
            </a:r>
            <a:endParaRPr lang="es-VE" sz="3200" b="1" dirty="0"/>
          </a:p>
          <a:p>
            <a:pPr algn="just"/>
            <a:endParaRPr lang="es-VE" sz="3200" dirty="0"/>
          </a:p>
          <a:p>
            <a:pPr algn="just"/>
            <a:endParaRPr lang="es-VE" sz="2400" dirty="0"/>
          </a:p>
        </p:txBody>
      </p:sp>
      <p:sp>
        <p:nvSpPr>
          <p:cNvPr id="3" name="2 CuadroTexto"/>
          <p:cNvSpPr txBox="1"/>
          <p:nvPr/>
        </p:nvSpPr>
        <p:spPr>
          <a:xfrm>
            <a:off x="1615381" y="24315563"/>
            <a:ext cx="159284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000" dirty="0">
                <a:solidFill>
                  <a:srgbClr val="002060"/>
                </a:solidFill>
                <a:latin typeface="Arial Black" pitchFamily="34" charset="0"/>
              </a:rPr>
              <a:t>Planteamiento del problema </a:t>
            </a:r>
            <a:endParaRPr lang="es-PE" sz="4400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es-PE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(máximo 150 palabras)</a:t>
            </a:r>
          </a:p>
          <a:p>
            <a:pPr algn="ctr"/>
            <a:endParaRPr lang="es-PE" sz="4800" dirty="0">
              <a:latin typeface="Arial Black" pitchFamily="34" charset="0"/>
            </a:endParaRPr>
          </a:p>
        </p:txBody>
      </p:sp>
      <p:sp>
        <p:nvSpPr>
          <p:cNvPr id="17" name="2 Subtítulo"/>
          <p:cNvSpPr txBox="1">
            <a:spLocks/>
          </p:cNvSpPr>
          <p:nvPr/>
        </p:nvSpPr>
        <p:spPr bwMode="auto">
          <a:xfrm>
            <a:off x="19769046" y="21952038"/>
            <a:ext cx="13850082" cy="4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31893" tIns="215942" rIns="431893" bIns="215942"/>
          <a:lstStyle/>
          <a:p>
            <a:pPr algn="ctr"/>
            <a:r>
              <a:rPr lang="es-VE" sz="3600" b="1" dirty="0">
                <a:solidFill>
                  <a:srgbClr val="002060"/>
                </a:solidFill>
                <a:latin typeface="Arial Black" pitchFamily="34" charset="0"/>
              </a:rPr>
              <a:t>Hipótesis de la investigación</a:t>
            </a:r>
            <a:endParaRPr lang="es-VE" sz="3200" b="1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es-VE" sz="3200" dirty="0">
              <a:latin typeface="Arial Black" pitchFamily="34" charset="0"/>
            </a:endParaRPr>
          </a:p>
          <a:p>
            <a:pPr algn="ctr"/>
            <a:endParaRPr lang="es-VE" sz="3200" dirty="0">
              <a:latin typeface="Arial Black" pitchFamily="34" charset="0"/>
            </a:endParaRPr>
          </a:p>
          <a:p>
            <a:endParaRPr lang="es-VE" sz="2800" dirty="0"/>
          </a:p>
          <a:p>
            <a:pPr algn="just"/>
            <a:r>
              <a:rPr lang="es-VE" sz="2800" u="sng" dirty="0"/>
              <a:t>         </a:t>
            </a:r>
            <a:endParaRPr lang="es-VE" sz="3200" b="1" dirty="0"/>
          </a:p>
          <a:p>
            <a:pPr algn="just"/>
            <a:endParaRPr lang="es-VE" sz="3200" dirty="0"/>
          </a:p>
          <a:p>
            <a:pPr algn="just"/>
            <a:endParaRPr lang="es-VE" sz="2400" dirty="0"/>
          </a:p>
        </p:txBody>
      </p:sp>
      <p:sp>
        <p:nvSpPr>
          <p:cNvPr id="24" name="2 Subtítulo">
            <a:extLst>
              <a:ext uri="{FF2B5EF4-FFF2-40B4-BE49-F238E27FC236}">
                <a16:creationId xmlns:a16="http://schemas.microsoft.com/office/drawing/2014/main" id="{9A6B2145-E56F-4F06-BE28-78FCB6C3B627}"/>
              </a:ext>
            </a:extLst>
          </p:cNvPr>
          <p:cNvSpPr txBox="1">
            <a:spLocks/>
          </p:cNvSpPr>
          <p:nvPr/>
        </p:nvSpPr>
        <p:spPr bwMode="auto">
          <a:xfrm>
            <a:off x="19769046" y="13793340"/>
            <a:ext cx="13850082" cy="5882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31893" tIns="215942" rIns="431893" bIns="215942"/>
          <a:lstStyle/>
          <a:p>
            <a:r>
              <a:rPr lang="es-VE" sz="3600" b="1" dirty="0">
                <a:solidFill>
                  <a:srgbClr val="002060"/>
                </a:solidFill>
                <a:latin typeface="Arial Black" pitchFamily="34" charset="0"/>
              </a:rPr>
              <a:t>Objetivos </a:t>
            </a:r>
          </a:p>
          <a:p>
            <a:endParaRPr lang="es-VE" sz="3200" dirty="0">
              <a:latin typeface="Arial Black" pitchFamily="34" charset="0"/>
            </a:endParaRPr>
          </a:p>
          <a:p>
            <a:endParaRPr lang="es-VE" sz="3200" b="1" dirty="0">
              <a:latin typeface="Arial Black" pitchFamily="34" charset="0"/>
            </a:endParaRPr>
          </a:p>
          <a:p>
            <a:r>
              <a:rPr lang="es-VE" sz="3200" b="1" dirty="0">
                <a:solidFill>
                  <a:srgbClr val="002060"/>
                </a:solidFill>
                <a:latin typeface="Arial Black" pitchFamily="34" charset="0"/>
              </a:rPr>
              <a:t>Objetivo general</a:t>
            </a:r>
          </a:p>
          <a:p>
            <a:endParaRPr lang="es-VE" sz="3200" b="1" dirty="0">
              <a:latin typeface="Arial Black" pitchFamily="34" charset="0"/>
            </a:endParaRPr>
          </a:p>
          <a:p>
            <a:endParaRPr lang="es-VE" sz="3200" dirty="0">
              <a:latin typeface="Arial Black" pitchFamily="34" charset="0"/>
            </a:endParaRPr>
          </a:p>
          <a:p>
            <a:r>
              <a:rPr lang="es-VE" sz="3200" b="1" dirty="0">
                <a:solidFill>
                  <a:srgbClr val="002060"/>
                </a:solidFill>
                <a:latin typeface="Arial Black" pitchFamily="34" charset="0"/>
              </a:rPr>
              <a:t>Objetivos específicos</a:t>
            </a:r>
          </a:p>
          <a:p>
            <a:endParaRPr lang="es-VE" sz="3200" b="1" dirty="0">
              <a:latin typeface="Arial Black" pitchFamily="34" charset="0"/>
            </a:endParaRPr>
          </a:p>
          <a:p>
            <a:r>
              <a:rPr lang="es-VE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1.</a:t>
            </a:r>
          </a:p>
          <a:p>
            <a:r>
              <a:rPr lang="es-VE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2.</a:t>
            </a:r>
          </a:p>
          <a:p>
            <a:r>
              <a:rPr lang="es-VE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3.</a:t>
            </a:r>
          </a:p>
          <a:p>
            <a:pPr algn="ctr"/>
            <a:endParaRPr lang="es-VE" sz="3200" dirty="0">
              <a:latin typeface="Arial Black" pitchFamily="34" charset="0"/>
            </a:endParaRPr>
          </a:p>
          <a:p>
            <a:endParaRPr lang="es-VE" sz="2800" dirty="0"/>
          </a:p>
          <a:p>
            <a:pPr algn="just"/>
            <a:r>
              <a:rPr lang="es-VE" sz="2800" u="sng" dirty="0"/>
              <a:t>         </a:t>
            </a:r>
            <a:endParaRPr lang="es-VE" sz="3200" b="1" dirty="0"/>
          </a:p>
          <a:p>
            <a:pPr algn="just"/>
            <a:endParaRPr lang="es-VE" sz="3200" dirty="0"/>
          </a:p>
          <a:p>
            <a:pPr algn="just"/>
            <a:endParaRPr lang="es-VE" sz="2400" dirty="0"/>
          </a:p>
        </p:txBody>
      </p:sp>
      <p:sp>
        <p:nvSpPr>
          <p:cNvPr id="26" name="2 Subtítulo">
            <a:extLst>
              <a:ext uri="{FF2B5EF4-FFF2-40B4-BE49-F238E27FC236}">
                <a16:creationId xmlns:a16="http://schemas.microsoft.com/office/drawing/2014/main" id="{357A9EC8-7984-4730-B49F-7A8E7609A709}"/>
              </a:ext>
            </a:extLst>
          </p:cNvPr>
          <p:cNvSpPr txBox="1">
            <a:spLocks/>
          </p:cNvSpPr>
          <p:nvPr/>
        </p:nvSpPr>
        <p:spPr bwMode="auto">
          <a:xfrm>
            <a:off x="20642555" y="25278073"/>
            <a:ext cx="12118954" cy="4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31893" tIns="215942" rIns="431893" bIns="215942"/>
          <a:lstStyle/>
          <a:p>
            <a:pPr algn="ctr"/>
            <a:r>
              <a:rPr lang="es-VE" sz="3600" b="1" dirty="0">
                <a:solidFill>
                  <a:srgbClr val="002060"/>
                </a:solidFill>
                <a:latin typeface="Arial Black" pitchFamily="34" charset="0"/>
              </a:rPr>
              <a:t>Variables de la investigación</a:t>
            </a:r>
            <a:endParaRPr lang="es-VE" sz="3200" b="1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es-VE" sz="3200" dirty="0">
              <a:solidFill>
                <a:schemeClr val="tx1">
                  <a:lumMod val="85000"/>
                  <a:lumOff val="15000"/>
                </a:schemeClr>
              </a:solidFill>
              <a:latin typeface="Arial Black" pitchFamily="34" charset="0"/>
            </a:endParaRPr>
          </a:p>
          <a:p>
            <a:r>
              <a:rPr lang="es-VE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V1. </a:t>
            </a:r>
          </a:p>
          <a:p>
            <a:r>
              <a:rPr lang="es-VE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V2.</a:t>
            </a:r>
          </a:p>
          <a:p>
            <a:pPr algn="ctr"/>
            <a:endParaRPr lang="es-VE" sz="3200" dirty="0">
              <a:latin typeface="Arial Black" pitchFamily="34" charset="0"/>
            </a:endParaRPr>
          </a:p>
          <a:p>
            <a:endParaRPr lang="es-VE" sz="2800" dirty="0"/>
          </a:p>
          <a:p>
            <a:pPr algn="just"/>
            <a:r>
              <a:rPr lang="es-VE" sz="2800" u="sng" dirty="0"/>
              <a:t>         </a:t>
            </a:r>
            <a:endParaRPr lang="es-VE" sz="3200" b="1" dirty="0"/>
          </a:p>
          <a:p>
            <a:pPr algn="just"/>
            <a:endParaRPr lang="es-VE" sz="3200" dirty="0"/>
          </a:p>
          <a:p>
            <a:pPr algn="just"/>
            <a:endParaRPr lang="es-VE" sz="2400" dirty="0"/>
          </a:p>
        </p:txBody>
      </p:sp>
      <p:sp>
        <p:nvSpPr>
          <p:cNvPr id="27" name="2 Subtítulo">
            <a:extLst>
              <a:ext uri="{FF2B5EF4-FFF2-40B4-BE49-F238E27FC236}">
                <a16:creationId xmlns:a16="http://schemas.microsoft.com/office/drawing/2014/main" id="{C9978247-E346-42E3-B0B5-FA0083B86366}"/>
              </a:ext>
            </a:extLst>
          </p:cNvPr>
          <p:cNvSpPr txBox="1">
            <a:spLocks/>
          </p:cNvSpPr>
          <p:nvPr/>
        </p:nvSpPr>
        <p:spPr bwMode="auto">
          <a:xfrm>
            <a:off x="19769046" y="29276545"/>
            <a:ext cx="13850082" cy="4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31893" tIns="215942" rIns="431893" bIns="215942"/>
          <a:lstStyle/>
          <a:p>
            <a:pPr algn="ctr"/>
            <a:r>
              <a:rPr lang="es-VE" sz="3600" b="1" dirty="0">
                <a:solidFill>
                  <a:srgbClr val="002060"/>
                </a:solidFill>
                <a:latin typeface="Arial Black" pitchFamily="34" charset="0"/>
              </a:rPr>
              <a:t>Tabla operacionalización de las variables</a:t>
            </a:r>
            <a:endParaRPr lang="es-VE" sz="3200" b="1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es-VE" sz="3200" dirty="0">
              <a:latin typeface="Arial Black" pitchFamily="34" charset="0"/>
            </a:endParaRPr>
          </a:p>
          <a:p>
            <a:pPr algn="ctr"/>
            <a:endParaRPr lang="es-VE" sz="3200" dirty="0">
              <a:latin typeface="Arial Black" pitchFamily="34" charset="0"/>
            </a:endParaRPr>
          </a:p>
          <a:p>
            <a:endParaRPr lang="es-VE" sz="2800" dirty="0"/>
          </a:p>
          <a:p>
            <a:pPr algn="just"/>
            <a:r>
              <a:rPr lang="es-VE" sz="2800" u="sng" dirty="0"/>
              <a:t>         </a:t>
            </a:r>
            <a:endParaRPr lang="es-VE" sz="3200" b="1" dirty="0"/>
          </a:p>
          <a:p>
            <a:pPr algn="just"/>
            <a:endParaRPr lang="es-VE" sz="3200" dirty="0"/>
          </a:p>
          <a:p>
            <a:pPr algn="just"/>
            <a:endParaRPr lang="es-VE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3217</TotalTime>
  <Words>160</Words>
  <Application>Microsoft Macintosh PowerPoint</Application>
  <PresentationFormat>Personalizado</PresentationFormat>
  <Paragraphs>75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Tema de Office</vt:lpstr>
      <vt:lpstr>TEMA / TÍTULO (Línea de investigación institucional)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ATENEA</dc:title>
  <dc:creator>ADRIANA SEQUERA</dc:creator>
  <cp:lastModifiedBy>Microsoft Office User</cp:lastModifiedBy>
  <cp:revision>339</cp:revision>
  <dcterms:created xsi:type="dcterms:W3CDTF">2012-09-14T00:58:03Z</dcterms:created>
  <dcterms:modified xsi:type="dcterms:W3CDTF">2024-08-03T16:59:03Z</dcterms:modified>
</cp:coreProperties>
</file>