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4" r:id="rId2"/>
    <p:sldId id="258" r:id="rId3"/>
    <p:sldId id="260" r:id="rId4"/>
    <p:sldId id="262" r:id="rId5"/>
    <p:sldId id="263" r:id="rId6"/>
    <p:sldId id="261" r:id="rId7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1F22AE-DBE7-3FBC-AB54-15D560A75E97}" v="2" dt="2024-08-02T20:59:35.7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y Alejandra Paz Salas" userId="S::na.paz@istcge.edu.ec::8390409d-5f9b-43b6-a4cf-2518bc2ea34e" providerId="AD" clId="Web-{FD1F22AE-DBE7-3FBC-AB54-15D560A75E97}"/>
    <pc:docChg chg="addSld sldOrd">
      <pc:chgData name="Nataly Alejandra Paz Salas" userId="S::na.paz@istcge.edu.ec::8390409d-5f9b-43b6-a4cf-2518bc2ea34e" providerId="AD" clId="Web-{FD1F22AE-DBE7-3FBC-AB54-15D560A75E97}" dt="2024-08-02T20:59:35.765" v="1"/>
      <pc:docMkLst>
        <pc:docMk/>
      </pc:docMkLst>
      <pc:sldChg chg="add ord replId">
        <pc:chgData name="Nataly Alejandra Paz Salas" userId="S::na.paz@istcge.edu.ec::8390409d-5f9b-43b6-a4cf-2518bc2ea34e" providerId="AD" clId="Web-{FD1F22AE-DBE7-3FBC-AB54-15D560A75E97}" dt="2024-08-02T20:59:35.765" v="1"/>
        <pc:sldMkLst>
          <pc:docMk/>
          <pc:sldMk cId="3540610552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C6D78-AEF5-C54C-8080-C4638FC4169A}" type="datetimeFigureOut">
              <a:rPr lang="es-EC" smtClean="0"/>
              <a:t>2/8/2024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E6437-0884-974E-BC8A-5349D4207FEF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38734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E6437-0884-974E-BC8A-5349D4207FEF}" type="slidenum">
              <a:rPr lang="es-EC" smtClean="0"/>
              <a:t>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96341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B7BB1-5FC3-A54F-9073-5D7E9D387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CDED40B-8DEB-9144-A199-92BA84EFD1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09A7E0-DCF9-4346-8CBF-FBC8D39FD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EDC9-A0D5-B741-A83E-E3586F377763}" type="datetimeFigureOut">
              <a:rPr lang="es-EC" smtClean="0"/>
              <a:t>2/8/2024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FF6A7F-E185-3147-8234-227D407E9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93A930-3DE4-F84C-9C4B-32F6B69ED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5153C-D2B5-1743-8655-042A9D938726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49657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01C79B-B1B4-EB43-8995-216115220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FAAC42-1526-744C-BD3C-2549610E0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4D91A1-CF97-574A-B2DA-F450A620A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EDC9-A0D5-B741-A83E-E3586F377763}" type="datetimeFigureOut">
              <a:rPr lang="es-EC" smtClean="0"/>
              <a:t>2/8/2024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F9BC4-89C6-2448-8B83-36EB032CC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C7FD0C-0B6D-0943-A798-A5223562F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5153C-D2B5-1743-8655-042A9D938726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80570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3AEC6C-9919-7641-A2A0-94736185C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5CB0966-D3DB-AD41-9BE5-81458E258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9A8AEA-8734-3E4F-9603-8E74B34C1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EDC9-A0D5-B741-A83E-E3586F377763}" type="datetimeFigureOut">
              <a:rPr lang="es-EC" smtClean="0"/>
              <a:t>2/8/2024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51E50-0A35-D04F-BD8E-F23FA1101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4E3BBE-632C-EF44-B7F8-87F5495CE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5153C-D2B5-1743-8655-042A9D938726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6143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895D5D-5007-0A46-86F8-2F3BB660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50B82F-C38E-FE4D-A944-4EAB20929E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8A796DE-19DF-DB4A-BF68-A831E78F49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D54269-D4DE-C747-A3CA-1CAD018B3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EDC9-A0D5-B741-A83E-E3586F377763}" type="datetimeFigureOut">
              <a:rPr lang="es-EC" smtClean="0"/>
              <a:t>2/8/2024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3594AC1-6922-2D40-9B8D-8C9638123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6274713-E26A-744B-B3A3-DF12D08A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5153C-D2B5-1743-8655-042A9D938726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41633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5DDAA9-DFAA-0349-BFCF-A8565CE1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0A79996-05C8-0744-BFF4-B23BF6617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10484CC-EBA5-1A47-80B1-9AB856053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ED61BEE-52A5-B249-B5C2-1516825A4F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478E2B5-3220-7C40-AF9C-E8109A9DB1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DB57548-5FB5-9E49-A2DD-AD621188C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EDC9-A0D5-B741-A83E-E3586F377763}" type="datetimeFigureOut">
              <a:rPr lang="es-EC" smtClean="0"/>
              <a:t>2/8/2024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64C1415-467F-F345-9CB3-BC57C65B6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33E42E7-152F-784D-AEF6-8F505E494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5153C-D2B5-1743-8655-042A9D938726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87271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95580D-1C32-9E46-906C-ECB64CD00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3802771-97C8-0C46-8C3C-88C722A5B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EDC9-A0D5-B741-A83E-E3586F377763}" type="datetimeFigureOut">
              <a:rPr lang="es-EC" smtClean="0"/>
              <a:t>2/8/2024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2B96482-57A2-7642-A329-36D88B9DC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B5C938F-FB77-7542-A433-DB136B663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5153C-D2B5-1743-8655-042A9D938726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20087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9723395-B74E-7143-B339-C0C7C5E43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EDC9-A0D5-B741-A83E-E3586F377763}" type="datetimeFigureOut">
              <a:rPr lang="es-EC" smtClean="0"/>
              <a:t>2/8/2024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F716DC5-64F0-CD44-83E5-302D94B11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4C4A895-74EC-F641-BF93-AB1FF6FBF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5153C-D2B5-1743-8655-042A9D938726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67149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6F25B8-F717-ED44-B748-352F96D0C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A9FA71-5795-8148-A838-66DABAEFC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99243E2-A81B-DB4F-ABA0-92B790F7E3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58AEA7-463E-E149-88D1-E419407D2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EDC9-A0D5-B741-A83E-E3586F377763}" type="datetimeFigureOut">
              <a:rPr lang="es-EC" smtClean="0"/>
              <a:t>2/8/2024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A92B2D1-4930-944D-8226-D72B452DD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40F709-D973-E943-8FD6-22F1A9277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5153C-D2B5-1743-8655-042A9D938726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9364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AB3467-8574-634A-A48C-E30C13590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9DCCD83-086D-C347-9A92-4E7D5A991C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83204FA-2D39-3241-BCC2-3D6FE3A666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520F504-7977-C840-832D-C5547B780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EDC9-A0D5-B741-A83E-E3586F377763}" type="datetimeFigureOut">
              <a:rPr lang="es-EC" smtClean="0"/>
              <a:t>2/8/2024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4897DC7-2B8F-A64B-A15D-7C5FE9637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B0F979-28FF-9143-B8E2-087CC62B4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5153C-D2B5-1743-8655-042A9D938726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35858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1BA4A4-9A6B-D44B-B3DF-7DC593603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47FCC3E-4B10-5C4C-86EC-49902A357D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8AAFF9-4A72-2B41-B676-9C3822DED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EDC9-A0D5-B741-A83E-E3586F377763}" type="datetimeFigureOut">
              <a:rPr lang="es-EC" smtClean="0"/>
              <a:t>2/8/2024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5A2436-C1E7-CB46-BE6B-5EA6DC415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9071CD-D09A-8147-BEFE-7D2734A50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5153C-D2B5-1743-8655-042A9D938726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89993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C56E3D4-2C62-5941-B2C8-90DEF72201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188B1B0-DC8B-CC44-AC1B-5CB788393A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4DE20B-AAB6-F742-9D5A-1C503EE51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EDC9-A0D5-B741-A83E-E3586F377763}" type="datetimeFigureOut">
              <a:rPr lang="es-EC" smtClean="0"/>
              <a:t>2/8/2024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F63084-B9EE-2C47-B301-8A0FE60A4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927B91-0B2D-F640-A815-DEE1FA5D3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5153C-D2B5-1743-8655-042A9D938726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2651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05E278A-E115-4A4F-B02D-BFEC38F91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FCA3841-4CF3-AA45-81CE-133518690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28CE8B-0D92-2346-9FCC-3297AEA2BC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FEDC9-A0D5-B741-A83E-E3586F377763}" type="datetimeFigureOut">
              <a:rPr lang="es-EC" smtClean="0"/>
              <a:t>2/8/2024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5DA73E-4D7E-0243-AD53-B78B4CDDA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8F458F-178A-FA4A-AA05-48807AA391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5153C-D2B5-1743-8655-042A9D938726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25018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0610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9E9F969-25D4-444B-BB1A-7BFBC690C968}"/>
              </a:ext>
            </a:extLst>
          </p:cNvPr>
          <p:cNvSpPr txBox="1"/>
          <p:nvPr/>
        </p:nvSpPr>
        <p:spPr>
          <a:xfrm>
            <a:off x="1045030" y="1786174"/>
            <a:ext cx="100975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>
                <a:solidFill>
                  <a:schemeClr val="accent1">
                    <a:lumMod val="50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TEMA</a:t>
            </a:r>
            <a:br>
              <a:rPr lang="es-ES" sz="3600" b="1">
                <a:solidFill>
                  <a:schemeClr val="accent1">
                    <a:lumMod val="50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</a:br>
            <a:endParaRPr lang="es-ES" sz="2000" b="1">
              <a:solidFill>
                <a:schemeClr val="accent1">
                  <a:lumMod val="50000"/>
                </a:schemeClr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algn="ctr"/>
            <a:r>
              <a:rPr lang="es-ES" sz="2800">
                <a:latin typeface="Baskerville" panose="02020502070401020303" pitchFamily="18" charset="0"/>
                <a:ea typeface="Baskerville" panose="02020502070401020303" pitchFamily="18" charset="0"/>
              </a:rPr>
              <a:t>Breve descripción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1E1793-05BA-9044-9FF8-1CD2CA920ED8}"/>
              </a:ext>
            </a:extLst>
          </p:cNvPr>
          <p:cNvSpPr txBox="1"/>
          <p:nvPr/>
        </p:nvSpPr>
        <p:spPr>
          <a:xfrm>
            <a:off x="8150942" y="5360164"/>
            <a:ext cx="4041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latin typeface="Baskerville" panose="02020502070401020303" pitchFamily="18" charset="0"/>
                <a:ea typeface="Baskerville" panose="02020502070401020303" pitchFamily="18" charset="0"/>
              </a:rPr>
              <a:t>Autor: XXXXXXXXX</a:t>
            </a:r>
          </a:p>
        </p:txBody>
      </p:sp>
    </p:spTree>
    <p:extLst>
      <p:ext uri="{BB962C8B-B14F-4D97-AF65-F5344CB8AC3E}">
        <p14:creationId xmlns:p14="http://schemas.microsoft.com/office/powerpoint/2010/main" val="365796578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5177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9767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116890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2068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revision>1</cp:revision>
  <dcterms:created xsi:type="dcterms:W3CDTF">2024-02-15T13:13:23Z</dcterms:created>
  <dcterms:modified xsi:type="dcterms:W3CDTF">2024-08-02T21:00:00Z</dcterms:modified>
</cp:coreProperties>
</file>